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71" r:id="rId3"/>
    <p:sldId id="257" r:id="rId4"/>
    <p:sldId id="273" r:id="rId5"/>
    <p:sldId id="269" r:id="rId6"/>
    <p:sldId id="268" r:id="rId7"/>
    <p:sldId id="272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8B825"/>
    <a:srgbClr val="014561"/>
    <a:srgbClr val="006080"/>
    <a:srgbClr val="00889E"/>
    <a:srgbClr val="005B79"/>
    <a:srgbClr val="FFDF6A"/>
    <a:srgbClr val="DBEFF9"/>
    <a:srgbClr val="B3D4DC"/>
    <a:srgbClr val="214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/>
    <p:restoredTop sz="94490"/>
  </p:normalViewPr>
  <p:slideViewPr>
    <p:cSldViewPr snapToGrid="0">
      <p:cViewPr varScale="1">
        <p:scale>
          <a:sx n="65" d="100"/>
          <a:sy n="65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16B332-9190-6FB6-F57E-FE6A33F34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E34B5-F2EA-DF06-F8A8-8D0C40305D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EA0BF-3C59-6249-869D-3EA6CC9903E5}" type="datetimeFigureOut"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9661E-3E22-2DF9-3832-F508DBC61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A8BEE-E0AE-B4BB-9B3E-0BED121C06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AEA1-7B04-2D4E-8D20-C66D3FD908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5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7D06-5292-8941-A008-343E7DCFB89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8D2C-C636-544A-8653-CE2D3D48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799F0E-E3CC-A5A1-8745-FC02D04B5113}"/>
              </a:ext>
            </a:extLst>
          </p:cNvPr>
          <p:cNvSpPr/>
          <p:nvPr userDrawn="1"/>
        </p:nvSpPr>
        <p:spPr>
          <a:xfrm>
            <a:off x="2763341" y="0"/>
            <a:ext cx="9428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92EBB-944B-2AA0-7B5F-75B7C45B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7" r="20871" b="3033"/>
          <a:stretch/>
        </p:blipFill>
        <p:spPr>
          <a:xfrm>
            <a:off x="-11017" y="0"/>
            <a:ext cx="10058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52550-4D28-E182-23EF-C1EC8D0E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" y="358305"/>
            <a:ext cx="5713631" cy="21918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03110-35AF-9C56-079C-51D9B820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24" y="2564378"/>
            <a:ext cx="5713631" cy="1247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FFC000"/>
                </a:solidFill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C4A9C-FC6E-5DBF-7F76-D77146C7A9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3496" y="370343"/>
            <a:ext cx="2226249" cy="75441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18E21B0-5F19-BFEC-030D-19590AC1B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61" y="1382486"/>
            <a:ext cx="6145770" cy="45958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753922-5BFF-6825-B701-9FAA5DFB5393}"/>
              </a:ext>
            </a:extLst>
          </p:cNvPr>
          <p:cNvGrpSpPr/>
          <p:nvPr userDrawn="1"/>
        </p:nvGrpSpPr>
        <p:grpSpPr>
          <a:xfrm>
            <a:off x="528810" y="5695399"/>
            <a:ext cx="4083831" cy="794896"/>
            <a:chOff x="528810" y="5695399"/>
            <a:chExt cx="4083831" cy="7948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4426B29-8A90-3835-EC81-4B8DBC2E2DFB}"/>
                </a:ext>
              </a:extLst>
            </p:cNvPr>
            <p:cNvSpPr/>
            <p:nvPr userDrawn="1"/>
          </p:nvSpPr>
          <p:spPr>
            <a:xfrm>
              <a:off x="528810" y="5695399"/>
              <a:ext cx="3607144" cy="684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E3830FC8-052B-5E37-262F-918F42CB2A4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497" y="5738944"/>
              <a:ext cx="3607144" cy="75135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kern="1200">
                  <a:solidFill>
                    <a:srgbClr val="FFC000"/>
                  </a:solidFill>
                  <a:latin typeface="Rubik" pitchFamily="2" charset="-79"/>
                  <a:ea typeface="+mn-ea"/>
                  <a:cs typeface="Rubik" pitchFamily="2" charset="-79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>
                  <a:solidFill>
                    <a:schemeClr val="bg1"/>
                  </a:solidFill>
                  <a:latin typeface="Aptos" panose="020B0004020202020204" pitchFamily="34" charset="0"/>
                </a:rPr>
                <a:t>PLN Icon Plus Emerges as The Winner Of</a:t>
              </a:r>
              <a:br>
                <a:rPr lang="en-US" sz="1200" b="1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Aptos" panose="020B0004020202020204" pitchFamily="34" charset="0"/>
                </a:rPr>
                <a:t>Asian Telecom Awards 2024</a:t>
              </a:r>
              <a:br>
                <a:rPr lang="id-ID" sz="1200">
                  <a:solidFill>
                    <a:schemeClr val="bg1"/>
                  </a:solidFill>
                  <a:latin typeface="Aptos" panose="020B0004020202020204" pitchFamily="34" charset="0"/>
                </a:rPr>
              </a:br>
              <a:r>
                <a:rPr lang="id-ID" sz="1200">
                  <a:solidFill>
                    <a:schemeClr val="bg1"/>
                  </a:solidFill>
                  <a:latin typeface="Aptos" panose="020B0004020202020204" pitchFamily="34" charset="0"/>
                </a:rPr>
                <a:t>Broadband Telecom Company of The Year</a:t>
              </a:r>
              <a:endParaRPr lang="en-US" sz="120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E9028-2762-32F7-443A-A1C1CD8154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-60000">
            <a:off x="290145" y="4943529"/>
            <a:ext cx="735672" cy="1583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320C5-B570-6889-891E-71A7E7C481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8608" y="6263378"/>
            <a:ext cx="3921937" cy="3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8D4C0-10A1-0E04-AD9D-CDD27C586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553" y="331694"/>
            <a:ext cx="11890893" cy="64738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9E6DF4-F20C-7FB1-8A1B-8D15BC594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040" y="1212755"/>
            <a:ext cx="8686440" cy="6447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80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5910D-8E39-35C1-F731-622567C15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279" y="384693"/>
            <a:ext cx="2383024" cy="61570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2BA9F8-8026-A44E-1235-C60338E1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980" y="2230117"/>
            <a:ext cx="890826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84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8033D49-6CF9-9277-9F09-0845CF0D0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120" y="4629230"/>
            <a:ext cx="8908260" cy="1247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14B5A"/>
                </a:solidFill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165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57177-FB7D-F3D4-2E02-CC365E18C8BB}"/>
              </a:ext>
            </a:extLst>
          </p:cNvPr>
          <p:cNvSpPr/>
          <p:nvPr userDrawn="1"/>
        </p:nvSpPr>
        <p:spPr>
          <a:xfrm>
            <a:off x="4028" y="104733"/>
            <a:ext cx="12120835" cy="6745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EE1EB-D81F-1CFC-C791-4EE793083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2BA9F8-8026-A44E-1235-C60338E1D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7721" y="2249880"/>
            <a:ext cx="6556557" cy="15567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TERIMA KASIH</a:t>
            </a:r>
            <a:endParaRPr lang="id-ID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8033D49-6CF9-9277-9F09-0845CF0D0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7720" y="3806658"/>
            <a:ext cx="6556557" cy="1247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14B5A"/>
                </a:solidFill>
                <a:latin typeface="Nunit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A7E3F-3624-D750-3271-9CD7F28F53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980" y="1001346"/>
            <a:ext cx="2198930" cy="791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A5DDC-9151-8704-32B8-8015E390B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0148" y="5663546"/>
            <a:ext cx="4711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0739-609D-76F7-5A5F-DF5630785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334"/>
          <a:stretch/>
        </p:blipFill>
        <p:spPr>
          <a:xfrm>
            <a:off x="0" y="6045200"/>
            <a:ext cx="6669157" cy="81279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5E42BA7-D2BE-760F-1104-F291A79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47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D106BC5-B2D4-72FB-6FD9-A26CBD11AF7D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44736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rgbClr val="214B5A"/>
                </a:solidFill>
                <a:latin typeface="Rubik" pitchFamily="2" charset="-79"/>
                <a:ea typeface="+mn-ea"/>
                <a:cs typeface="Rubik" pitchFamily="2" charset="-79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rgbClr val="214B5A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F5C9D-DCC4-0625-741C-7F68FDBA9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548"/>
          <a:stretch/>
        </p:blipFill>
        <p:spPr>
          <a:xfrm flipH="1">
            <a:off x="5518814" y="6055360"/>
            <a:ext cx="6669157" cy="80474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5ECAA-1132-D7DC-364F-F1094112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F51BD-3301-6695-FD43-85562E3F3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360" r="54239"/>
          <a:stretch/>
        </p:blipFill>
        <p:spPr>
          <a:xfrm>
            <a:off x="10160" y="5476240"/>
            <a:ext cx="2042160" cy="137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6D76E-5077-1386-B41F-388AF994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39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7F031-640E-0381-BAF2-208BC99C8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2931" r="57128"/>
          <a:stretch/>
        </p:blipFill>
        <p:spPr>
          <a:xfrm flipH="1">
            <a:off x="10264587" y="5415280"/>
            <a:ext cx="1913223" cy="143256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8B4C7B02-5A96-FED5-1F03-7A54F5755B93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44736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rgbClr val="214B5A"/>
                </a:solidFill>
                <a:latin typeface="Rubik" pitchFamily="2" charset="-79"/>
                <a:ea typeface="+mn-ea"/>
                <a:cs typeface="Rubik" pitchFamily="2" charset="-79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rgbClr val="214B5A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10149-3EC0-6564-4750-698DCB9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7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9C5DD-54E1-F93A-C106-88C860C219AA}"/>
              </a:ext>
            </a:extLst>
          </p:cNvPr>
          <p:cNvSpPr/>
          <p:nvPr userDrawn="1"/>
        </p:nvSpPr>
        <p:spPr>
          <a:xfrm>
            <a:off x="11132864" y="584870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8AFA11A4-25B7-434B-C282-116673EEB54F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44736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rgbClr val="214B5A"/>
                </a:solidFill>
                <a:latin typeface="Rubik" pitchFamily="2" charset="-79"/>
                <a:ea typeface="+mn-ea"/>
                <a:cs typeface="Rubik" pitchFamily="2" charset="-79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rgbClr val="214B5A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BBD5-7549-FD05-6EAA-D3728CB3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93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E2B08-99C6-61BF-F936-B9A29AE8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11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2DD04-7B3F-3C5D-6DD3-F6B1BA6B64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4C297-3E1B-D9D2-2FCD-1A1DB6DD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8AD2351C-0677-AC2D-9F41-F59A703FC7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05" y="247143"/>
            <a:ext cx="1382585" cy="497924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D077DC5B-52DA-70D1-99FB-4AF6BFE90B6C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729847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chemeClr val="bg1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65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2DD04-7B3F-3C5D-6DD3-F6B1BA6B64EF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4C297-3E1B-D9D2-2FCD-1A1DB6DD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922" y="1842837"/>
            <a:ext cx="3589868" cy="120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8AD2351C-0677-AC2D-9F41-F59A703FC7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05" y="247143"/>
            <a:ext cx="1382585" cy="497924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D077DC5B-52DA-70D1-99FB-4AF6BFE90B6C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729847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chemeClr val="bg1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762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2E6DF-6755-EEE6-AC18-1DAA08CD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1" y="281010"/>
            <a:ext cx="10063798" cy="134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530E700-0F48-AC92-967C-38FC849F1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79"/>
          <a:stretch/>
        </p:blipFill>
        <p:spPr>
          <a:xfrm>
            <a:off x="10563991" y="281010"/>
            <a:ext cx="1381971" cy="476511"/>
          </a:xfrm>
          <a:prstGeom prst="rect">
            <a:avLst/>
          </a:prstGeom>
        </p:spPr>
      </p:pic>
      <p:sp>
        <p:nvSpPr>
          <p:cNvPr id="22" name="Slide Number">
            <a:extLst>
              <a:ext uri="{FF2B5EF4-FFF2-40B4-BE49-F238E27FC236}">
                <a16:creationId xmlns:a16="http://schemas.microsoft.com/office/drawing/2014/main" id="{5DDC389D-3F06-A4F2-7082-49650407F43A}"/>
              </a:ext>
            </a:extLst>
          </p:cNvPr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black">
          <a:xfrm>
            <a:off x="11729847" y="6547658"/>
            <a:ext cx="32550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400" b="0" smtClean="0">
                <a:solidFill>
                  <a:srgbClr val="214B5A"/>
                </a:solidFill>
                <a:latin typeface="Rubik" pitchFamily="2" charset="-79"/>
                <a:ea typeface="+mn-ea"/>
                <a:cs typeface="Rubik" pitchFamily="2" charset="-79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0">
              <a:solidFill>
                <a:srgbClr val="214B5A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091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4" r:id="rId10"/>
    <p:sldLayoutId id="2147483655" r:id="rId11"/>
    <p:sldLayoutId id="2147483657" r:id="rId12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2400" b="0" kern="1200">
          <a:solidFill>
            <a:srgbClr val="014561"/>
          </a:solidFill>
          <a:latin typeface="Rubik" pitchFamily="2" charset="-79"/>
          <a:ea typeface="Tahoma" panose="020B0604030504040204" pitchFamily="34" charset="0"/>
          <a:cs typeface="Rubik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POC AMI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85750"/>
            <a:ext cx="88963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 </a:t>
            </a:r>
            <a:r>
              <a:rPr lang="en-US" altLang="zh-CN" dirty="0"/>
              <a:t>Topology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15918D-42D0-4DFC-BF6E-5477E550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57" y="-176980"/>
            <a:ext cx="5915025" cy="6800850"/>
          </a:xfrm>
          <a:prstGeom prst="rect">
            <a:avLst/>
          </a:prstGeom>
        </p:spPr>
      </p:pic>
      <p:pic>
        <p:nvPicPr>
          <p:cNvPr id="5" name="Picture 2" descr="C:\Users\z00449650\AppData\Roaming\eSpace_Desktop\UserData\z00449650\imagefiles\fullImageca77937ce616b7c7e10f83e820fbd34c1a01c59d.jpg">
            <a:extLst>
              <a:ext uri="{FF2B5EF4-FFF2-40B4-BE49-F238E27FC236}">
                <a16:creationId xmlns:a16="http://schemas.microsoft.com/office/drawing/2014/main" id="{10B0AF5E-B3BA-4DED-803D-5CCDE481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7" y="1536284"/>
            <a:ext cx="5500378" cy="37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3D96CB-879B-473F-97F8-8409CB36A7B5}"/>
              </a:ext>
            </a:extLst>
          </p:cNvPr>
          <p:cNvSpPr/>
          <p:nvPr/>
        </p:nvSpPr>
        <p:spPr>
          <a:xfrm>
            <a:off x="6436257" y="4688224"/>
            <a:ext cx="929043" cy="1959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Router 1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93B4F0-0F09-4B2A-A98A-C68C2721C4B6}"/>
              </a:ext>
            </a:extLst>
          </p:cNvPr>
          <p:cNvSpPr/>
          <p:nvPr/>
        </p:nvSpPr>
        <p:spPr>
          <a:xfrm>
            <a:off x="10368708" y="4688224"/>
            <a:ext cx="929043" cy="1959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Router 2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Design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696CC8-96BF-45E7-ADE5-F72BDAE55746}"/>
              </a:ext>
            </a:extLst>
          </p:cNvPr>
          <p:cNvCxnSpPr/>
          <p:nvPr/>
        </p:nvCxnSpPr>
        <p:spPr>
          <a:xfrm>
            <a:off x="6756400" y="69443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08017BD6-0482-4CBB-8371-5DF0149B8676}"/>
              </a:ext>
            </a:extLst>
          </p:cNvPr>
          <p:cNvSpPr/>
          <p:nvPr/>
        </p:nvSpPr>
        <p:spPr>
          <a:xfrm>
            <a:off x="7391470" y="872121"/>
            <a:ext cx="474370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cs typeface="宋体" panose="02010600030101010101" pitchFamily="2" charset="-122"/>
              </a:rPr>
              <a:t>BHMA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 has 2880 SWs and DCUs. Each switch has 2 network segments except the last CPE in one link, which need 3 IP subnet.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Use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宋体" panose="02010600030101010101" pitchFamily="2" charset="-122"/>
              </a:rPr>
              <a:t>10.10.1.0/30 - 10.10.90.0/30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, as shown in the file “IP address Design”. (Each subnet segment has 2 IP addresses.)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DAD9D6A-7C17-4FAC-9F09-32B0DE523961}"/>
              </a:ext>
            </a:extLst>
          </p:cNvPr>
          <p:cNvSpPr/>
          <p:nvPr/>
        </p:nvSpPr>
        <p:spPr>
          <a:xfrm>
            <a:off x="7333005" y="4449933"/>
            <a:ext cx="482587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cs typeface="宋体" panose="02010600030101010101" pitchFamily="2" charset="-122"/>
              </a:rPr>
              <a:t>CCSI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 has 303 SWs and DCUs. Each switch has 2 network segments except the last CPE in one link, which need 3 IP subnet. 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Use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宋体" panose="02010600030101010101" pitchFamily="2" charset="-122"/>
              </a:rPr>
              <a:t>10.20.1.0/30 - 10.20.11.0/30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, as shown in the file “IP address Design”. (Each subnet segment has 2 IP addresses.)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4F0C90-06BA-4811-AAEF-1D117A290FB3}"/>
              </a:ext>
            </a:extLst>
          </p:cNvPr>
          <p:cNvSpPr txBox="1"/>
          <p:nvPr/>
        </p:nvSpPr>
        <p:spPr>
          <a:xfrm>
            <a:off x="34353" y="6328854"/>
            <a:ext cx="1252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From left to right, every CPE(Switch) need to have 2 Subnet Segments,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the last CPE in a link need to have 3 IP Subnet Segments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C2C2A1-AF71-43BD-A600-A5AD773702AD}"/>
              </a:ext>
            </a:extLst>
          </p:cNvPr>
          <p:cNvGrpSpPr/>
          <p:nvPr/>
        </p:nvGrpSpPr>
        <p:grpSpPr>
          <a:xfrm>
            <a:off x="304031" y="946099"/>
            <a:ext cx="7022967" cy="4859137"/>
            <a:chOff x="304031" y="1149299"/>
            <a:chExt cx="7022967" cy="4859137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B34C9813-9037-454C-B218-09F20E77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031" y="1149299"/>
              <a:ext cx="7022967" cy="3934854"/>
            </a:xfrm>
            <a:prstGeom prst="rect">
              <a:avLst/>
            </a:prstGeom>
          </p:spPr>
        </p:pic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9BD4BA4-8E8D-4C14-A7FF-EC9B73003560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6008436"/>
              <a:ext cx="52514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F68E9AFD-E037-49C0-9A15-5FC7B65516E2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116726"/>
              <a:ext cx="0" cy="28917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644D9E-017E-4108-AB75-8A2F458506EF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0" y="3114529"/>
              <a:ext cx="0" cy="28939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B5CDDEBF-AA6C-482E-87E9-C3F147E0ACFD}"/>
              </a:ext>
            </a:extLst>
          </p:cNvPr>
          <p:cNvSpPr/>
          <p:nvPr/>
        </p:nvSpPr>
        <p:spPr>
          <a:xfrm>
            <a:off x="1314451" y="5682126"/>
            <a:ext cx="540644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1</a:t>
            </a:r>
            <a:endParaRPr lang="zh-CN" altLang="en-US" sz="1200" b="1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2BA212F-9390-4E40-9FC9-FFACDA867621}"/>
              </a:ext>
            </a:extLst>
          </p:cNvPr>
          <p:cNvSpPr/>
          <p:nvPr/>
        </p:nvSpPr>
        <p:spPr>
          <a:xfrm>
            <a:off x="2184398" y="5687402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2</a:t>
            </a:r>
            <a:endParaRPr lang="zh-CN" altLang="en-US" sz="1200" b="1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26B9888-6C48-4BDB-A180-C3206D3047C0}"/>
              </a:ext>
            </a:extLst>
          </p:cNvPr>
          <p:cNvSpPr/>
          <p:nvPr/>
        </p:nvSpPr>
        <p:spPr>
          <a:xfrm>
            <a:off x="3129662" y="5672064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3</a:t>
            </a:r>
            <a:endParaRPr lang="zh-CN" altLang="en-US" sz="1200" b="1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E2827253-9511-4388-B270-279D69F2E2D6}"/>
              </a:ext>
            </a:extLst>
          </p:cNvPr>
          <p:cNvSpPr/>
          <p:nvPr/>
        </p:nvSpPr>
        <p:spPr>
          <a:xfrm>
            <a:off x="4904634" y="5682126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n</a:t>
            </a:r>
            <a:endParaRPr lang="zh-CN" altLang="en-US" sz="1200" b="1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CF57CC88-04D6-43A8-B017-14AB31BEABF1}"/>
              </a:ext>
            </a:extLst>
          </p:cNvPr>
          <p:cNvSpPr/>
          <p:nvPr/>
        </p:nvSpPr>
        <p:spPr>
          <a:xfrm>
            <a:off x="1350011" y="611966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DCU1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DC706B53-1906-470D-904C-688891FC2639}"/>
              </a:ext>
            </a:extLst>
          </p:cNvPr>
          <p:cNvCxnSpPr>
            <a:stCxn id="72" idx="0"/>
            <a:endCxn id="68" idx="2"/>
          </p:cNvCxnSpPr>
          <p:nvPr/>
        </p:nvCxnSpPr>
        <p:spPr>
          <a:xfrm flipV="1">
            <a:off x="1583876" y="588752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F4E577C9-9676-405F-AADC-D90DA14371A0}"/>
              </a:ext>
            </a:extLst>
          </p:cNvPr>
          <p:cNvSpPr/>
          <p:nvPr/>
        </p:nvSpPr>
        <p:spPr>
          <a:xfrm>
            <a:off x="2220602" y="610616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DCU2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E8ADD2E-70E0-461A-94E8-AC9C04570186}"/>
              </a:ext>
            </a:extLst>
          </p:cNvPr>
          <p:cNvCxnSpPr>
            <a:stCxn id="74" idx="0"/>
          </p:cNvCxnSpPr>
          <p:nvPr/>
        </p:nvCxnSpPr>
        <p:spPr>
          <a:xfrm flipV="1">
            <a:off x="2454467" y="587402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82BF5832-9B42-4540-8103-EE25CE52734E}"/>
              </a:ext>
            </a:extLst>
          </p:cNvPr>
          <p:cNvSpPr/>
          <p:nvPr/>
        </p:nvSpPr>
        <p:spPr>
          <a:xfrm>
            <a:off x="3139711" y="611238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DCU3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9F993090-DBAA-4A31-94F8-7BCAADAE278C}"/>
              </a:ext>
            </a:extLst>
          </p:cNvPr>
          <p:cNvCxnSpPr>
            <a:stCxn id="76" idx="0"/>
          </p:cNvCxnSpPr>
          <p:nvPr/>
        </p:nvCxnSpPr>
        <p:spPr>
          <a:xfrm flipV="1">
            <a:off x="3373576" y="588024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DA848944-A5F3-4B0B-B7B9-B2ED05633A42}"/>
              </a:ext>
            </a:extLst>
          </p:cNvPr>
          <p:cNvSpPr/>
          <p:nvPr/>
        </p:nvSpPr>
        <p:spPr>
          <a:xfrm>
            <a:off x="4947564" y="611712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 err="1">
                <a:solidFill>
                  <a:schemeClr val="tx1"/>
                </a:solidFill>
              </a:rPr>
              <a:t>DCUn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A658C58-ED49-4114-9C30-FB570B8C1F7D}"/>
              </a:ext>
            </a:extLst>
          </p:cNvPr>
          <p:cNvCxnSpPr>
            <a:stCxn id="78" idx="0"/>
          </p:cNvCxnSpPr>
          <p:nvPr/>
        </p:nvCxnSpPr>
        <p:spPr>
          <a:xfrm flipV="1">
            <a:off x="5181429" y="588498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763612C4-767A-46E1-A28A-D00E7362903C}"/>
              </a:ext>
            </a:extLst>
          </p:cNvPr>
          <p:cNvSpPr/>
          <p:nvPr/>
        </p:nvSpPr>
        <p:spPr>
          <a:xfrm>
            <a:off x="727374" y="2656548"/>
            <a:ext cx="948041" cy="214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Router 1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46C34F5-E03A-4928-AA94-FFD39D0DD3A0}"/>
              </a:ext>
            </a:extLst>
          </p:cNvPr>
          <p:cNvSpPr/>
          <p:nvPr/>
        </p:nvSpPr>
        <p:spPr>
          <a:xfrm>
            <a:off x="5138344" y="2684000"/>
            <a:ext cx="1026466" cy="206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Router 2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6428F61B-739F-4332-9870-2B70350B9A86}"/>
              </a:ext>
            </a:extLst>
          </p:cNvPr>
          <p:cNvSpPr txBox="1"/>
          <p:nvPr/>
        </p:nvSpPr>
        <p:spPr>
          <a:xfrm>
            <a:off x="70798" y="2971490"/>
            <a:ext cx="792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13077C2-CD65-4555-A607-8D629AF4B8FF}"/>
              </a:ext>
            </a:extLst>
          </p:cNvPr>
          <p:cNvSpPr txBox="1"/>
          <p:nvPr/>
        </p:nvSpPr>
        <p:spPr>
          <a:xfrm>
            <a:off x="570339" y="5559015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C249737-56C6-4B6A-A0E0-31853BC06C6F}"/>
              </a:ext>
            </a:extLst>
          </p:cNvPr>
          <p:cNvSpPr txBox="1"/>
          <p:nvPr/>
        </p:nvSpPr>
        <p:spPr>
          <a:xfrm>
            <a:off x="803306" y="5841266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77A4C24-8BBB-4AD2-BF62-00EB50C4CF28}"/>
              </a:ext>
            </a:extLst>
          </p:cNvPr>
          <p:cNvSpPr txBox="1"/>
          <p:nvPr/>
        </p:nvSpPr>
        <p:spPr>
          <a:xfrm>
            <a:off x="802741" y="5990990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FD870F6-308E-4EC1-88D5-C6D2DA57AA99}"/>
              </a:ext>
            </a:extLst>
          </p:cNvPr>
          <p:cNvSpPr txBox="1"/>
          <p:nvPr/>
        </p:nvSpPr>
        <p:spPr>
          <a:xfrm>
            <a:off x="1741107" y="5846230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FB380EB-5088-41F6-B40E-4D1DD396329F}"/>
              </a:ext>
            </a:extLst>
          </p:cNvPr>
          <p:cNvSpPr txBox="1"/>
          <p:nvPr/>
        </p:nvSpPr>
        <p:spPr>
          <a:xfrm>
            <a:off x="1740542" y="5995954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C5C58CE-2820-41C1-8CE5-02D7226E1AA4}"/>
              </a:ext>
            </a:extLst>
          </p:cNvPr>
          <p:cNvSpPr txBox="1"/>
          <p:nvPr/>
        </p:nvSpPr>
        <p:spPr>
          <a:xfrm>
            <a:off x="1917953" y="5481362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4A611D7B-157A-4323-9D2C-90E48BBF7D1C}"/>
              </a:ext>
            </a:extLst>
          </p:cNvPr>
          <p:cNvSpPr txBox="1"/>
          <p:nvPr/>
        </p:nvSpPr>
        <p:spPr>
          <a:xfrm>
            <a:off x="1633968" y="536435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8BB0020-87E0-4F75-B5B5-CDB204932967}"/>
              </a:ext>
            </a:extLst>
          </p:cNvPr>
          <p:cNvSpPr txBox="1"/>
          <p:nvPr/>
        </p:nvSpPr>
        <p:spPr>
          <a:xfrm>
            <a:off x="2760718" y="5833443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D6B346D-E7B7-4F9C-9CAE-D713B8E495CB}"/>
              </a:ext>
            </a:extLst>
          </p:cNvPr>
          <p:cNvSpPr txBox="1"/>
          <p:nvPr/>
        </p:nvSpPr>
        <p:spPr>
          <a:xfrm>
            <a:off x="2760153" y="5983167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C89BFAF3-4AF3-4856-9B52-84AA61A13849}"/>
              </a:ext>
            </a:extLst>
          </p:cNvPr>
          <p:cNvSpPr txBox="1"/>
          <p:nvPr/>
        </p:nvSpPr>
        <p:spPr>
          <a:xfrm>
            <a:off x="2789030" y="5469019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7630774A-C9FD-4CD3-8C0D-CBA8A06D277C}"/>
              </a:ext>
            </a:extLst>
          </p:cNvPr>
          <p:cNvSpPr txBox="1"/>
          <p:nvPr/>
        </p:nvSpPr>
        <p:spPr>
          <a:xfrm>
            <a:off x="2653579" y="5351570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5DEC41A-F8E1-4D23-9D90-C6EC84B86931}"/>
              </a:ext>
            </a:extLst>
          </p:cNvPr>
          <p:cNvSpPr txBox="1"/>
          <p:nvPr/>
        </p:nvSpPr>
        <p:spPr>
          <a:xfrm>
            <a:off x="4469336" y="5825861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0F56C2A2-52F4-4ECD-813D-4FA5805F794B}"/>
              </a:ext>
            </a:extLst>
          </p:cNvPr>
          <p:cNvSpPr txBox="1"/>
          <p:nvPr/>
        </p:nvSpPr>
        <p:spPr>
          <a:xfrm>
            <a:off x="4468771" y="5975585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3D69AA2-C368-4702-92DA-2380DA6848D8}"/>
              </a:ext>
            </a:extLst>
          </p:cNvPr>
          <p:cNvSpPr txBox="1"/>
          <p:nvPr/>
        </p:nvSpPr>
        <p:spPr>
          <a:xfrm>
            <a:off x="4577020" y="546650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6C0514A-67E8-4903-ABF7-F6D62777CED7}"/>
              </a:ext>
            </a:extLst>
          </p:cNvPr>
          <p:cNvSpPr txBox="1"/>
          <p:nvPr/>
        </p:nvSpPr>
        <p:spPr>
          <a:xfrm>
            <a:off x="3883968" y="5442253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65B609B-B3FE-4867-BFFD-84D5E8706636}"/>
              </a:ext>
            </a:extLst>
          </p:cNvPr>
          <p:cNvSpPr txBox="1"/>
          <p:nvPr/>
        </p:nvSpPr>
        <p:spPr>
          <a:xfrm>
            <a:off x="3931579" y="3275264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1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BFF63987-A849-4171-861E-0D6928383786}"/>
              </a:ext>
            </a:extLst>
          </p:cNvPr>
          <p:cNvSpPr txBox="1"/>
          <p:nvPr/>
        </p:nvSpPr>
        <p:spPr>
          <a:xfrm>
            <a:off x="3925497" y="4370736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2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A3C7300D-839E-4FD2-811D-FB7438D7A91A}"/>
              </a:ext>
            </a:extLst>
          </p:cNvPr>
          <p:cNvSpPr txBox="1"/>
          <p:nvPr/>
        </p:nvSpPr>
        <p:spPr>
          <a:xfrm>
            <a:off x="3865147" y="5736982"/>
            <a:ext cx="947335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n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CD25ED65-88FB-4AC5-A7F4-9534DAE65C6B}"/>
              </a:ext>
            </a:extLst>
          </p:cNvPr>
          <p:cNvCxnSpPr/>
          <p:nvPr/>
        </p:nvCxnSpPr>
        <p:spPr>
          <a:xfrm>
            <a:off x="3373576" y="4957153"/>
            <a:ext cx="0" cy="296970"/>
          </a:xfrm>
          <a:prstGeom prst="line">
            <a:avLst/>
          </a:prstGeom>
          <a:ln w="444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C247CDC-38BC-4804-8D22-EEB00A92B764}"/>
              </a:ext>
            </a:extLst>
          </p:cNvPr>
          <p:cNvSpPr txBox="1"/>
          <p:nvPr/>
        </p:nvSpPr>
        <p:spPr>
          <a:xfrm>
            <a:off x="6032577" y="2971489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CPEn_IP3.2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BCC868D-D10E-49A6-AD58-2D1857B29A52}"/>
              </a:ext>
            </a:extLst>
          </p:cNvPr>
          <p:cNvSpPr txBox="1"/>
          <p:nvPr/>
        </p:nvSpPr>
        <p:spPr>
          <a:xfrm>
            <a:off x="5342808" y="5790193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CPEn_IP3.1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Design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E7D50D-45EE-4845-8073-D0E667F7344D}"/>
              </a:ext>
            </a:extLst>
          </p:cNvPr>
          <p:cNvGrpSpPr/>
          <p:nvPr/>
        </p:nvGrpSpPr>
        <p:grpSpPr>
          <a:xfrm>
            <a:off x="304031" y="946099"/>
            <a:ext cx="7022967" cy="4859137"/>
            <a:chOff x="304031" y="1149299"/>
            <a:chExt cx="7022967" cy="48591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E2534E4-3F8C-4EA7-B1A3-4BCF3F68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031" y="1149299"/>
              <a:ext cx="7022967" cy="3934854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FBD7EA2-385C-4333-B173-20746FAD35DA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6008436"/>
              <a:ext cx="52514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8B60018-FC9E-4F01-8E71-8F95676D99AB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116726"/>
              <a:ext cx="0" cy="28917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367DBF0-E4DB-418D-88DF-3C8A94D8BF08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0" y="3114529"/>
              <a:ext cx="0" cy="28939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1EBC64B-5C92-4A20-9AB6-7D1CAEB420E8}"/>
              </a:ext>
            </a:extLst>
          </p:cNvPr>
          <p:cNvSpPr/>
          <p:nvPr/>
        </p:nvSpPr>
        <p:spPr>
          <a:xfrm>
            <a:off x="1314451" y="5682126"/>
            <a:ext cx="540644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1</a:t>
            </a:r>
            <a:endParaRPr lang="zh-CN" altLang="en-US" sz="12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DA6FF18-1298-4E1C-9A31-FE8A0DA65CED}"/>
              </a:ext>
            </a:extLst>
          </p:cNvPr>
          <p:cNvSpPr/>
          <p:nvPr/>
        </p:nvSpPr>
        <p:spPr>
          <a:xfrm>
            <a:off x="2184398" y="5687402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2</a:t>
            </a:r>
            <a:endParaRPr lang="zh-CN" altLang="en-US" sz="12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050BD5-9F7A-4CC1-B4F4-D443DB6047A6}"/>
              </a:ext>
            </a:extLst>
          </p:cNvPr>
          <p:cNvSpPr/>
          <p:nvPr/>
        </p:nvSpPr>
        <p:spPr>
          <a:xfrm>
            <a:off x="3129662" y="5672064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3</a:t>
            </a:r>
            <a:endParaRPr lang="zh-CN" altLang="en-US" sz="12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5EFFE85-A2E4-436C-B0B8-0748F48EA9B8}"/>
              </a:ext>
            </a:extLst>
          </p:cNvPr>
          <p:cNvSpPr/>
          <p:nvPr/>
        </p:nvSpPr>
        <p:spPr>
          <a:xfrm>
            <a:off x="4904634" y="5682126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n</a:t>
            </a:r>
            <a:endParaRPr lang="zh-CN" altLang="en-US" sz="12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132DAC-E8AA-4075-96EC-D71066579D8B}"/>
              </a:ext>
            </a:extLst>
          </p:cNvPr>
          <p:cNvSpPr/>
          <p:nvPr/>
        </p:nvSpPr>
        <p:spPr>
          <a:xfrm>
            <a:off x="1350011" y="611966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DCU1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696CC8-96BF-45E7-ADE5-F72BDAE55746}"/>
              </a:ext>
            </a:extLst>
          </p:cNvPr>
          <p:cNvCxnSpPr/>
          <p:nvPr/>
        </p:nvCxnSpPr>
        <p:spPr>
          <a:xfrm>
            <a:off x="6756400" y="69443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2B5BB6A-4A8C-4DA6-A2A5-AC1EB799B634}"/>
              </a:ext>
            </a:extLst>
          </p:cNvPr>
          <p:cNvCxnSpPr>
            <a:stCxn id="21" idx="0"/>
            <a:endCxn id="14" idx="2"/>
          </p:cNvCxnSpPr>
          <p:nvPr/>
        </p:nvCxnSpPr>
        <p:spPr>
          <a:xfrm flipV="1">
            <a:off x="1583876" y="588752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051E067C-E9AE-434C-9D62-3C3E172F90FD}"/>
              </a:ext>
            </a:extLst>
          </p:cNvPr>
          <p:cNvSpPr/>
          <p:nvPr/>
        </p:nvSpPr>
        <p:spPr>
          <a:xfrm>
            <a:off x="2220602" y="610616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DCU2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D63CCD8-5BDB-406E-BEF5-2B1C0F6D1EBA}"/>
              </a:ext>
            </a:extLst>
          </p:cNvPr>
          <p:cNvCxnSpPr>
            <a:stCxn id="26" idx="0"/>
          </p:cNvCxnSpPr>
          <p:nvPr/>
        </p:nvCxnSpPr>
        <p:spPr>
          <a:xfrm flipV="1">
            <a:off x="2454467" y="587402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DB53686-C050-4D4F-9D4C-013E02C9C411}"/>
              </a:ext>
            </a:extLst>
          </p:cNvPr>
          <p:cNvSpPr/>
          <p:nvPr/>
        </p:nvSpPr>
        <p:spPr>
          <a:xfrm>
            <a:off x="3139711" y="611238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DCU3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A761FF1-E08D-4B77-ACC6-69FD33444129}"/>
              </a:ext>
            </a:extLst>
          </p:cNvPr>
          <p:cNvCxnSpPr>
            <a:stCxn id="28" idx="0"/>
          </p:cNvCxnSpPr>
          <p:nvPr/>
        </p:nvCxnSpPr>
        <p:spPr>
          <a:xfrm flipV="1">
            <a:off x="3373576" y="588024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A108C7FB-634E-48B5-A48C-C3680A759D36}"/>
              </a:ext>
            </a:extLst>
          </p:cNvPr>
          <p:cNvSpPr/>
          <p:nvPr/>
        </p:nvSpPr>
        <p:spPr>
          <a:xfrm>
            <a:off x="4947564" y="611712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 err="1">
                <a:solidFill>
                  <a:schemeClr val="tx1"/>
                </a:solidFill>
              </a:rPr>
              <a:t>DCUn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BB5C38A-767B-46B8-AED4-E30823B7DEF0}"/>
              </a:ext>
            </a:extLst>
          </p:cNvPr>
          <p:cNvCxnSpPr>
            <a:stCxn id="30" idx="0"/>
          </p:cNvCxnSpPr>
          <p:nvPr/>
        </p:nvCxnSpPr>
        <p:spPr>
          <a:xfrm flipV="1">
            <a:off x="5181429" y="588498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05A9854-55B4-44CB-8EB6-BCC7B923D6FC}"/>
              </a:ext>
            </a:extLst>
          </p:cNvPr>
          <p:cNvSpPr/>
          <p:nvPr/>
        </p:nvSpPr>
        <p:spPr>
          <a:xfrm>
            <a:off x="727375" y="2656548"/>
            <a:ext cx="739463" cy="214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Switch 1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535AD4-EA3E-4300-8C3C-B34C421E0FD6}"/>
              </a:ext>
            </a:extLst>
          </p:cNvPr>
          <p:cNvSpPr/>
          <p:nvPr/>
        </p:nvSpPr>
        <p:spPr>
          <a:xfrm>
            <a:off x="5415294" y="2684000"/>
            <a:ext cx="749515" cy="214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Switch 2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2BD4AA4-751A-444B-A65D-F063AE219458}"/>
              </a:ext>
            </a:extLst>
          </p:cNvPr>
          <p:cNvSpPr txBox="1"/>
          <p:nvPr/>
        </p:nvSpPr>
        <p:spPr>
          <a:xfrm>
            <a:off x="70798" y="2971490"/>
            <a:ext cx="792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772A4D9-C9D0-4495-8D49-3D4B08CF75CC}"/>
              </a:ext>
            </a:extLst>
          </p:cNvPr>
          <p:cNvSpPr txBox="1"/>
          <p:nvPr/>
        </p:nvSpPr>
        <p:spPr>
          <a:xfrm>
            <a:off x="570339" y="5559015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87CA5D7-5894-40BA-9CF5-969E709371F6}"/>
              </a:ext>
            </a:extLst>
          </p:cNvPr>
          <p:cNvSpPr txBox="1"/>
          <p:nvPr/>
        </p:nvSpPr>
        <p:spPr>
          <a:xfrm>
            <a:off x="803306" y="5841266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162F14D-3059-4597-BAAE-3BD031C84C1C}"/>
              </a:ext>
            </a:extLst>
          </p:cNvPr>
          <p:cNvSpPr txBox="1"/>
          <p:nvPr/>
        </p:nvSpPr>
        <p:spPr>
          <a:xfrm>
            <a:off x="802741" y="5990990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29A8C40-9A89-4929-87BD-DC4BF27E9604}"/>
              </a:ext>
            </a:extLst>
          </p:cNvPr>
          <p:cNvSpPr txBox="1"/>
          <p:nvPr/>
        </p:nvSpPr>
        <p:spPr>
          <a:xfrm>
            <a:off x="1741107" y="5846230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D8267B5-61E2-4CB2-8C53-C5CB5E3E4A4C}"/>
              </a:ext>
            </a:extLst>
          </p:cNvPr>
          <p:cNvSpPr txBox="1"/>
          <p:nvPr/>
        </p:nvSpPr>
        <p:spPr>
          <a:xfrm>
            <a:off x="1740542" y="5995954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13BADF8-DC28-477D-A635-619EF44E3E90}"/>
              </a:ext>
            </a:extLst>
          </p:cNvPr>
          <p:cNvSpPr txBox="1"/>
          <p:nvPr/>
        </p:nvSpPr>
        <p:spPr>
          <a:xfrm>
            <a:off x="1917953" y="5481362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A901D65-FD22-4781-B324-215A626DCDEA}"/>
              </a:ext>
            </a:extLst>
          </p:cNvPr>
          <p:cNvSpPr txBox="1"/>
          <p:nvPr/>
        </p:nvSpPr>
        <p:spPr>
          <a:xfrm>
            <a:off x="1633968" y="536435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006C39E-F73B-46C9-A748-E52451B6221D}"/>
              </a:ext>
            </a:extLst>
          </p:cNvPr>
          <p:cNvSpPr txBox="1"/>
          <p:nvPr/>
        </p:nvSpPr>
        <p:spPr>
          <a:xfrm>
            <a:off x="2760718" y="5833443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07B462B-5C8E-4AB6-AE75-9E1CA26F875C}"/>
              </a:ext>
            </a:extLst>
          </p:cNvPr>
          <p:cNvSpPr txBox="1"/>
          <p:nvPr/>
        </p:nvSpPr>
        <p:spPr>
          <a:xfrm>
            <a:off x="2760153" y="5983167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14CFD9F-7E2F-4118-BC98-7FD42752608F}"/>
              </a:ext>
            </a:extLst>
          </p:cNvPr>
          <p:cNvSpPr txBox="1"/>
          <p:nvPr/>
        </p:nvSpPr>
        <p:spPr>
          <a:xfrm>
            <a:off x="2789030" y="5469019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767224-FBBE-41F9-B654-999B19E57F33}"/>
              </a:ext>
            </a:extLst>
          </p:cNvPr>
          <p:cNvSpPr txBox="1"/>
          <p:nvPr/>
        </p:nvSpPr>
        <p:spPr>
          <a:xfrm>
            <a:off x="2653579" y="5351570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87EDC7F-86F9-4394-B812-E34E99BAA079}"/>
              </a:ext>
            </a:extLst>
          </p:cNvPr>
          <p:cNvSpPr txBox="1"/>
          <p:nvPr/>
        </p:nvSpPr>
        <p:spPr>
          <a:xfrm>
            <a:off x="4469336" y="5825861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A32B3FE-E9C9-4C1F-9D01-0690E2008F14}"/>
              </a:ext>
            </a:extLst>
          </p:cNvPr>
          <p:cNvSpPr txBox="1"/>
          <p:nvPr/>
        </p:nvSpPr>
        <p:spPr>
          <a:xfrm>
            <a:off x="4468771" y="5975585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08356B9-D84E-4D52-873F-946B4ECDC00E}"/>
              </a:ext>
            </a:extLst>
          </p:cNvPr>
          <p:cNvSpPr txBox="1"/>
          <p:nvPr/>
        </p:nvSpPr>
        <p:spPr>
          <a:xfrm>
            <a:off x="4577020" y="546650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803305C-361B-4E9E-B0BE-DA2B2B8BD23C}"/>
              </a:ext>
            </a:extLst>
          </p:cNvPr>
          <p:cNvSpPr txBox="1"/>
          <p:nvPr/>
        </p:nvSpPr>
        <p:spPr>
          <a:xfrm>
            <a:off x="3883968" y="5442253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017BD6-0482-4CBB-8371-5DF0149B8676}"/>
              </a:ext>
            </a:extLst>
          </p:cNvPr>
          <p:cNvSpPr/>
          <p:nvPr/>
        </p:nvSpPr>
        <p:spPr>
          <a:xfrm>
            <a:off x="7391470" y="872121"/>
            <a:ext cx="474370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cs typeface="宋体" panose="02010600030101010101" pitchFamily="2" charset="-122"/>
              </a:rPr>
              <a:t>BHMA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 has 2880 SWs and DCUs. Each switch has 2 network segments except the last CPE in one link, which need 3 IP subnet.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Use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宋体" panose="02010600030101010101" pitchFamily="2" charset="-122"/>
              </a:rPr>
              <a:t>10.10.1.0/30 - 10.10.90.0/30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, as shown in the file “IP address Design”. (Each subnet segment has 2 IP addresses.)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DAD9D6A-7C17-4FAC-9F09-32B0DE523961}"/>
              </a:ext>
            </a:extLst>
          </p:cNvPr>
          <p:cNvSpPr/>
          <p:nvPr/>
        </p:nvSpPr>
        <p:spPr>
          <a:xfrm>
            <a:off x="7333005" y="4449933"/>
            <a:ext cx="482587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cs typeface="宋体" panose="02010600030101010101" pitchFamily="2" charset="-122"/>
              </a:rPr>
              <a:t>CCSI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 has 303 SWs and DCUs. Each switch has 2 network segments except the last CPE in one link, which need 3 IP subnet. 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Use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宋体" panose="02010600030101010101" pitchFamily="2" charset="-122"/>
              </a:rPr>
              <a:t>10.20.1.0/30 - 10.20.11.0/30</a:t>
            </a:r>
            <a:r>
              <a:rPr lang="en-US" altLang="zh-CN" dirty="0">
                <a:latin typeface="Arial" panose="020B0604020202020204" pitchFamily="34" charset="0"/>
                <a:cs typeface="宋体" panose="02010600030101010101" pitchFamily="2" charset="-122"/>
              </a:rPr>
              <a:t>, as shown in the file “IP address Design”. (Each subnet segment has 2 IP addresses.)</a:t>
            </a:r>
            <a:endParaRPr lang="zh-CN" altLang="zh-CN" sz="160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BF05B2-4A0C-44CF-8738-DE2E7710DADF}"/>
              </a:ext>
            </a:extLst>
          </p:cNvPr>
          <p:cNvSpPr txBox="1"/>
          <p:nvPr/>
        </p:nvSpPr>
        <p:spPr>
          <a:xfrm>
            <a:off x="3931579" y="3275264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1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949EF7A-A4BD-47DF-A517-14FA5313295F}"/>
              </a:ext>
            </a:extLst>
          </p:cNvPr>
          <p:cNvSpPr txBox="1"/>
          <p:nvPr/>
        </p:nvSpPr>
        <p:spPr>
          <a:xfrm>
            <a:off x="3925497" y="4370736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2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B32071D-1DF8-44B7-B24D-9B7460B6AA63}"/>
              </a:ext>
            </a:extLst>
          </p:cNvPr>
          <p:cNvSpPr txBox="1"/>
          <p:nvPr/>
        </p:nvSpPr>
        <p:spPr>
          <a:xfrm>
            <a:off x="3865147" y="5736982"/>
            <a:ext cx="947335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n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0C4FC2D-37C1-44E4-926C-41C395696A40}"/>
              </a:ext>
            </a:extLst>
          </p:cNvPr>
          <p:cNvCxnSpPr/>
          <p:nvPr/>
        </p:nvCxnSpPr>
        <p:spPr>
          <a:xfrm>
            <a:off x="3373576" y="4957153"/>
            <a:ext cx="0" cy="296970"/>
          </a:xfrm>
          <a:prstGeom prst="line">
            <a:avLst/>
          </a:prstGeom>
          <a:ln w="444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B04F0C90-06BA-4811-AAEF-1D117A290FB3}"/>
              </a:ext>
            </a:extLst>
          </p:cNvPr>
          <p:cNvSpPr txBox="1"/>
          <p:nvPr/>
        </p:nvSpPr>
        <p:spPr>
          <a:xfrm>
            <a:off x="34353" y="6328854"/>
            <a:ext cx="1252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From left to right, every CPE(Switch) need to have 2 Subnet Segments,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the last CPE in a link need to have 3 IP Subnet Segments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969ABE-23B7-4AE9-8D44-B93127FA4DA8}"/>
              </a:ext>
            </a:extLst>
          </p:cNvPr>
          <p:cNvSpPr/>
          <p:nvPr/>
        </p:nvSpPr>
        <p:spPr>
          <a:xfrm>
            <a:off x="-404523" y="3097569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10.20.1.1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AA603B-503A-4542-B067-F4E1ECEF601F}"/>
              </a:ext>
            </a:extLst>
          </p:cNvPr>
          <p:cNvSpPr/>
          <p:nvPr/>
        </p:nvSpPr>
        <p:spPr>
          <a:xfrm>
            <a:off x="-249356" y="5774762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10.20.1.2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017A37-9EC4-4F98-A047-29D60C848AC8}"/>
              </a:ext>
            </a:extLst>
          </p:cNvPr>
          <p:cNvSpPr/>
          <p:nvPr/>
        </p:nvSpPr>
        <p:spPr>
          <a:xfrm>
            <a:off x="333119" y="6514403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10.20.1.6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FB1FEB-A105-4D07-8CB2-ABF7017D684D}"/>
              </a:ext>
            </a:extLst>
          </p:cNvPr>
          <p:cNvSpPr/>
          <p:nvPr/>
        </p:nvSpPr>
        <p:spPr>
          <a:xfrm>
            <a:off x="402047" y="618197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10.20.1.5 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728E8AD6-5D00-4EEE-9CA8-577DA94F795F}"/>
              </a:ext>
            </a:extLst>
          </p:cNvPr>
          <p:cNvSpPr txBox="1"/>
          <p:nvPr/>
        </p:nvSpPr>
        <p:spPr>
          <a:xfrm>
            <a:off x="6037641" y="3047964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124F0FE6-4981-4099-909D-B663DC0507EC}"/>
              </a:ext>
            </a:extLst>
          </p:cNvPr>
          <p:cNvSpPr txBox="1"/>
          <p:nvPr/>
        </p:nvSpPr>
        <p:spPr>
          <a:xfrm>
            <a:off x="5451149" y="5847796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and VLAN Design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696CC8-96BF-45E7-ADE5-F72BDAE55746}"/>
              </a:ext>
            </a:extLst>
          </p:cNvPr>
          <p:cNvCxnSpPr/>
          <p:nvPr/>
        </p:nvCxnSpPr>
        <p:spPr>
          <a:xfrm>
            <a:off x="6756400" y="69443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13B551C-0A93-4CAC-870E-1B7151A8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63467" y="757810"/>
            <a:ext cx="2682084" cy="3202160"/>
          </a:xfrm>
          <a:prstGeom prst="rect">
            <a:avLst/>
          </a:prstGeom>
        </p:spPr>
      </p:pic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D1FF507-73D2-49B4-BA55-99194ED6FE16}"/>
              </a:ext>
            </a:extLst>
          </p:cNvPr>
          <p:cNvCxnSpPr>
            <a:cxnSpLocks/>
          </p:cNvCxnSpPr>
          <p:nvPr/>
        </p:nvCxnSpPr>
        <p:spPr>
          <a:xfrm>
            <a:off x="1788583" y="1800501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B6B211C-2441-4DC6-AFC9-33BFFD91287D}"/>
              </a:ext>
            </a:extLst>
          </p:cNvPr>
          <p:cNvCxnSpPr>
            <a:cxnSpLocks/>
          </p:cNvCxnSpPr>
          <p:nvPr/>
        </p:nvCxnSpPr>
        <p:spPr>
          <a:xfrm>
            <a:off x="3318934" y="1800501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66">
            <a:extLst>
              <a:ext uri="{FF2B5EF4-FFF2-40B4-BE49-F238E27FC236}">
                <a16:creationId xmlns:a16="http://schemas.microsoft.com/office/drawing/2014/main" id="{8FF57043-040E-49E1-88D1-FB0E8081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16630" y="757810"/>
            <a:ext cx="2682084" cy="320216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A7C322E1-5082-4B3C-8943-1667EF99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87558" y="888530"/>
            <a:ext cx="2682084" cy="3202160"/>
          </a:xfrm>
          <a:prstGeom prst="rect">
            <a:avLst/>
          </a:prstGeom>
        </p:spPr>
      </p:pic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510753E-8EB8-4FD5-84F4-594EB993D10E}"/>
              </a:ext>
            </a:extLst>
          </p:cNvPr>
          <p:cNvCxnSpPr>
            <a:cxnSpLocks/>
          </p:cNvCxnSpPr>
          <p:nvPr/>
        </p:nvCxnSpPr>
        <p:spPr>
          <a:xfrm>
            <a:off x="3318934" y="1810815"/>
            <a:ext cx="1981199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A74A5A4-97CA-4CB5-A438-F46B5C0A4963}"/>
              </a:ext>
            </a:extLst>
          </p:cNvPr>
          <p:cNvCxnSpPr>
            <a:cxnSpLocks/>
          </p:cNvCxnSpPr>
          <p:nvPr/>
        </p:nvCxnSpPr>
        <p:spPr>
          <a:xfrm>
            <a:off x="5300133" y="1800501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B3893F6-E749-413F-A12D-A1C863D8683B}"/>
              </a:ext>
            </a:extLst>
          </p:cNvPr>
          <p:cNvCxnSpPr>
            <a:cxnSpLocks/>
          </p:cNvCxnSpPr>
          <p:nvPr/>
        </p:nvCxnSpPr>
        <p:spPr>
          <a:xfrm>
            <a:off x="6781800" y="1800501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CA1E60F5-F318-4D16-887C-ACDE1D4AF221}"/>
              </a:ext>
            </a:extLst>
          </p:cNvPr>
          <p:cNvCxnSpPr>
            <a:cxnSpLocks/>
          </p:cNvCxnSpPr>
          <p:nvPr/>
        </p:nvCxnSpPr>
        <p:spPr>
          <a:xfrm>
            <a:off x="6756400" y="1810815"/>
            <a:ext cx="204893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92F4B4AA-5CEC-4D69-A334-427491825573}"/>
              </a:ext>
            </a:extLst>
          </p:cNvPr>
          <p:cNvCxnSpPr>
            <a:cxnSpLocks/>
          </p:cNvCxnSpPr>
          <p:nvPr/>
        </p:nvCxnSpPr>
        <p:spPr>
          <a:xfrm>
            <a:off x="8805334" y="1810815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645B472-4E13-41B2-945D-501490E32AE9}"/>
              </a:ext>
            </a:extLst>
          </p:cNvPr>
          <p:cNvCxnSpPr>
            <a:cxnSpLocks/>
          </p:cNvCxnSpPr>
          <p:nvPr/>
        </p:nvCxnSpPr>
        <p:spPr>
          <a:xfrm flipV="1">
            <a:off x="200791" y="1800501"/>
            <a:ext cx="1587792" cy="1031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9CBDA65-94E4-4E4E-97DD-9C0340309775}"/>
              </a:ext>
            </a:extLst>
          </p:cNvPr>
          <p:cNvCxnSpPr>
            <a:cxnSpLocks/>
          </p:cNvCxnSpPr>
          <p:nvPr/>
        </p:nvCxnSpPr>
        <p:spPr>
          <a:xfrm>
            <a:off x="10356849" y="1800501"/>
            <a:ext cx="137795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A11CBB68-E971-4EAB-8161-80C609DE052A}"/>
              </a:ext>
            </a:extLst>
          </p:cNvPr>
          <p:cNvCxnSpPr>
            <a:cxnSpLocks/>
          </p:cNvCxnSpPr>
          <p:nvPr/>
        </p:nvCxnSpPr>
        <p:spPr>
          <a:xfrm>
            <a:off x="10356849" y="1800501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36581FDE-0B8E-4FD7-B803-135B56C1FED2}"/>
              </a:ext>
            </a:extLst>
          </p:cNvPr>
          <p:cNvCxnSpPr>
            <a:cxnSpLocks/>
          </p:cNvCxnSpPr>
          <p:nvPr/>
        </p:nvCxnSpPr>
        <p:spPr>
          <a:xfrm>
            <a:off x="1102783" y="3355916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DE9091A4-77DE-407F-8594-1F99B6BF6F02}"/>
              </a:ext>
            </a:extLst>
          </p:cNvPr>
          <p:cNvCxnSpPr>
            <a:cxnSpLocks/>
          </p:cNvCxnSpPr>
          <p:nvPr/>
        </p:nvCxnSpPr>
        <p:spPr>
          <a:xfrm>
            <a:off x="4574116" y="3355916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06BEFFE2-3400-49D0-A30D-A8CF3C078799}"/>
              </a:ext>
            </a:extLst>
          </p:cNvPr>
          <p:cNvCxnSpPr>
            <a:cxnSpLocks/>
          </p:cNvCxnSpPr>
          <p:nvPr/>
        </p:nvCxnSpPr>
        <p:spPr>
          <a:xfrm>
            <a:off x="8172449" y="3457516"/>
            <a:ext cx="0" cy="9494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CF50847-00F7-4599-97DC-7CDB3346C17C}"/>
              </a:ext>
            </a:extLst>
          </p:cNvPr>
          <p:cNvSpPr/>
          <p:nvPr/>
        </p:nvSpPr>
        <p:spPr>
          <a:xfrm>
            <a:off x="755418" y="1989557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GE1/0/9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248600F3-1D9A-45F7-B5D5-5E70B16EF938}"/>
              </a:ext>
            </a:extLst>
          </p:cNvPr>
          <p:cNvSpPr/>
          <p:nvPr/>
        </p:nvSpPr>
        <p:spPr>
          <a:xfrm>
            <a:off x="4313929" y="1989557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GE1/0/9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A698663-5195-4F85-A937-71CBFFC7DB03}"/>
              </a:ext>
            </a:extLst>
          </p:cNvPr>
          <p:cNvSpPr/>
          <p:nvPr/>
        </p:nvSpPr>
        <p:spPr>
          <a:xfrm>
            <a:off x="7806338" y="2080059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GE1/0/9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E7BF6F0-347E-4C82-8DA1-97E044A359C4}"/>
              </a:ext>
            </a:extLst>
          </p:cNvPr>
          <p:cNvSpPr/>
          <p:nvPr/>
        </p:nvSpPr>
        <p:spPr>
          <a:xfrm>
            <a:off x="2312481" y="198955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</a:t>
            </a:r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1DEC0DBF-F0C5-4043-8EF7-913C477C9CB0}"/>
              </a:ext>
            </a:extLst>
          </p:cNvPr>
          <p:cNvSpPr/>
          <p:nvPr/>
        </p:nvSpPr>
        <p:spPr>
          <a:xfrm>
            <a:off x="5804263" y="198955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</a:t>
            </a:r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614302E-497C-4785-AF83-BB43D3446CE7}"/>
              </a:ext>
            </a:extLst>
          </p:cNvPr>
          <p:cNvSpPr/>
          <p:nvPr/>
        </p:nvSpPr>
        <p:spPr>
          <a:xfrm>
            <a:off x="9330319" y="198955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GE1/0/</a:t>
            </a:r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446EABA-B8DA-46D1-9476-8FFFED1C2C60}"/>
              </a:ext>
            </a:extLst>
          </p:cNvPr>
          <p:cNvSpPr/>
          <p:nvPr/>
        </p:nvSpPr>
        <p:spPr>
          <a:xfrm>
            <a:off x="76540" y="3747585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GE1/0/1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9EA6D9E3-A37B-4C38-8CB7-EB7D65513676}"/>
              </a:ext>
            </a:extLst>
          </p:cNvPr>
          <p:cNvSpPr/>
          <p:nvPr/>
        </p:nvSpPr>
        <p:spPr>
          <a:xfrm>
            <a:off x="3611373" y="3710246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GE1/0/1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C1ED4F8-B662-40FF-BD53-BBA8FB5C7139}"/>
              </a:ext>
            </a:extLst>
          </p:cNvPr>
          <p:cNvSpPr/>
          <p:nvPr/>
        </p:nvSpPr>
        <p:spPr>
          <a:xfrm>
            <a:off x="7112892" y="3797073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GE1/0/1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12DCD384-3FA4-4126-95F8-5A4370F349C1}"/>
              </a:ext>
            </a:extLst>
          </p:cNvPr>
          <p:cNvSpPr/>
          <p:nvPr/>
        </p:nvSpPr>
        <p:spPr>
          <a:xfrm>
            <a:off x="755418" y="4305757"/>
            <a:ext cx="783589" cy="39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DCU1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958CF87-2AA6-49FE-B421-9CCBC6ED818F}"/>
              </a:ext>
            </a:extLst>
          </p:cNvPr>
          <p:cNvSpPr/>
          <p:nvPr/>
        </p:nvSpPr>
        <p:spPr>
          <a:xfrm>
            <a:off x="4156591" y="4297299"/>
            <a:ext cx="783589" cy="39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DCU2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C2604FA2-79B5-43C4-BA1B-2FE6FA8E58B2}"/>
              </a:ext>
            </a:extLst>
          </p:cNvPr>
          <p:cNvSpPr/>
          <p:nvPr/>
        </p:nvSpPr>
        <p:spPr>
          <a:xfrm>
            <a:off x="7806338" y="4325681"/>
            <a:ext cx="783589" cy="391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DCU3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2740638-B701-4AE3-89D6-C6DFC0155240}"/>
              </a:ext>
            </a:extLst>
          </p:cNvPr>
          <p:cNvSpPr/>
          <p:nvPr/>
        </p:nvSpPr>
        <p:spPr>
          <a:xfrm>
            <a:off x="3364558" y="4784970"/>
            <a:ext cx="6096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zh-CN" altLang="en-US" dirty="0"/>
              <a:t>interface Vlanif100</a:t>
            </a:r>
          </a:p>
          <a:p>
            <a:r>
              <a:rPr lang="zh-CN" altLang="en-US" dirty="0"/>
              <a:t> description to DCU</a:t>
            </a:r>
          </a:p>
          <a:p>
            <a:r>
              <a:rPr lang="zh-CN" altLang="en-US" dirty="0"/>
              <a:t> ip address 10.10.2.1 255.255.255.252</a:t>
            </a:r>
          </a:p>
          <a:p>
            <a:r>
              <a:rPr lang="zh-CN" altLang="en-US" dirty="0"/>
              <a:t>interface GE1/0/1</a:t>
            </a:r>
          </a:p>
          <a:p>
            <a:r>
              <a:rPr lang="zh-CN" altLang="en-US" dirty="0"/>
              <a:t> port default vlan 100</a:t>
            </a:r>
          </a:p>
          <a:p>
            <a:r>
              <a:rPr lang="zh-CN" altLang="en-US" dirty="0"/>
              <a:t>#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7D3CF13F-36E8-4431-9750-60EEB63F5056}"/>
              </a:ext>
            </a:extLst>
          </p:cNvPr>
          <p:cNvSpPr/>
          <p:nvPr/>
        </p:nvSpPr>
        <p:spPr>
          <a:xfrm>
            <a:off x="8268" y="4013779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VLAN 100</a:t>
            </a:r>
            <a:endParaRPr lang="zh-CN" altLang="en-US" dirty="0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2DBCF46-ACD4-4DB1-9A1A-D2753D44B0D8}"/>
              </a:ext>
            </a:extLst>
          </p:cNvPr>
          <p:cNvSpPr/>
          <p:nvPr/>
        </p:nvSpPr>
        <p:spPr>
          <a:xfrm>
            <a:off x="3520036" y="393605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VLAN 100</a:t>
            </a:r>
            <a:endParaRPr lang="zh-CN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7F211593-B012-4D9B-AC06-BCD3DCA87E7D}"/>
              </a:ext>
            </a:extLst>
          </p:cNvPr>
          <p:cNvSpPr/>
          <p:nvPr/>
        </p:nvSpPr>
        <p:spPr>
          <a:xfrm>
            <a:off x="7072468" y="406473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VLAN 100</a:t>
            </a:r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1D271AD4-DB69-4D03-ABCF-DBA3D0102D5D}"/>
              </a:ext>
            </a:extLst>
          </p:cNvPr>
          <p:cNvSpPr/>
          <p:nvPr/>
        </p:nvSpPr>
        <p:spPr>
          <a:xfrm>
            <a:off x="1481546" y="1840036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235A46A-C41B-485F-B492-3EF4D2150E1F}"/>
              </a:ext>
            </a:extLst>
          </p:cNvPr>
          <p:cNvSpPr/>
          <p:nvPr/>
        </p:nvSpPr>
        <p:spPr>
          <a:xfrm>
            <a:off x="2996266" y="1850350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C2A1B18-32D3-4973-BD30-09DC1C93B043}"/>
              </a:ext>
            </a:extLst>
          </p:cNvPr>
          <p:cNvSpPr/>
          <p:nvPr/>
        </p:nvSpPr>
        <p:spPr>
          <a:xfrm>
            <a:off x="4954358" y="1838148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9F76092-9E61-404D-A4FB-773404A0CB25}"/>
              </a:ext>
            </a:extLst>
          </p:cNvPr>
          <p:cNvSpPr/>
          <p:nvPr/>
        </p:nvSpPr>
        <p:spPr>
          <a:xfrm>
            <a:off x="6443676" y="1844119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321787D9-CD68-49E2-99E2-391BEE1074A5}"/>
              </a:ext>
            </a:extLst>
          </p:cNvPr>
          <p:cNvSpPr/>
          <p:nvPr/>
        </p:nvSpPr>
        <p:spPr>
          <a:xfrm>
            <a:off x="8439818" y="1844119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60A3299-5972-43F5-BF5F-BD82563713EA}"/>
              </a:ext>
            </a:extLst>
          </p:cNvPr>
          <p:cNvSpPr/>
          <p:nvPr/>
        </p:nvSpPr>
        <p:spPr>
          <a:xfrm>
            <a:off x="10085746" y="1814075"/>
            <a:ext cx="635341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BED688-ED0E-4040-973C-E4F023AF4502}"/>
              </a:ext>
            </a:extLst>
          </p:cNvPr>
          <p:cNvSpPr txBox="1"/>
          <p:nvPr/>
        </p:nvSpPr>
        <p:spPr>
          <a:xfrm>
            <a:off x="3317022" y="1135890"/>
            <a:ext cx="49693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Use the first and last </a:t>
            </a:r>
            <a:r>
              <a:rPr lang="en-US" altLang="zh-CN" sz="2400" b="1" dirty="0">
                <a:solidFill>
                  <a:srgbClr val="FF0000"/>
                </a:solidFill>
              </a:rPr>
              <a:t>optical port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392E21C-C10B-4F2B-B792-F072F45B9674}"/>
              </a:ext>
            </a:extLst>
          </p:cNvPr>
          <p:cNvSpPr txBox="1"/>
          <p:nvPr/>
        </p:nvSpPr>
        <p:spPr>
          <a:xfrm>
            <a:off x="1728761" y="5356565"/>
            <a:ext cx="13770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Configuration Suggestion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2CAE-E85C-8692-33AF-9815A1D1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 Area Design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E7D50D-45EE-4845-8073-D0E667F7344D}"/>
              </a:ext>
            </a:extLst>
          </p:cNvPr>
          <p:cNvGrpSpPr/>
          <p:nvPr/>
        </p:nvGrpSpPr>
        <p:grpSpPr>
          <a:xfrm>
            <a:off x="517521" y="987093"/>
            <a:ext cx="7022967" cy="4859137"/>
            <a:chOff x="304031" y="1149299"/>
            <a:chExt cx="7022967" cy="48591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E2534E4-3F8C-4EA7-B1A3-4BCF3F68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031" y="1149299"/>
              <a:ext cx="7022967" cy="3934854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FBD7EA2-385C-4333-B173-20746FAD35DA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6008436"/>
              <a:ext cx="52514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8B60018-FC9E-4F01-8E71-8F95676D99AB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116726"/>
              <a:ext cx="0" cy="289171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367DBF0-E4DB-418D-88DF-3C8A94D8BF08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0" y="3114529"/>
              <a:ext cx="0" cy="289390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1EBC64B-5C92-4A20-9AB6-7D1CAEB420E8}"/>
              </a:ext>
            </a:extLst>
          </p:cNvPr>
          <p:cNvSpPr/>
          <p:nvPr/>
        </p:nvSpPr>
        <p:spPr>
          <a:xfrm>
            <a:off x="1314451" y="5682126"/>
            <a:ext cx="540644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1</a:t>
            </a:r>
            <a:endParaRPr lang="zh-CN" altLang="en-US" sz="12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DA6FF18-1298-4E1C-9A31-FE8A0DA65CED}"/>
              </a:ext>
            </a:extLst>
          </p:cNvPr>
          <p:cNvSpPr/>
          <p:nvPr/>
        </p:nvSpPr>
        <p:spPr>
          <a:xfrm>
            <a:off x="2184398" y="5687402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2</a:t>
            </a:r>
            <a:endParaRPr lang="zh-CN" altLang="en-US" sz="12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050BD5-9F7A-4CC1-B4F4-D443DB6047A6}"/>
              </a:ext>
            </a:extLst>
          </p:cNvPr>
          <p:cNvSpPr/>
          <p:nvPr/>
        </p:nvSpPr>
        <p:spPr>
          <a:xfrm>
            <a:off x="3129662" y="5672064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3</a:t>
            </a:r>
            <a:endParaRPr lang="zh-CN" altLang="en-US" sz="12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5EFFE85-A2E4-436C-B0B8-0748F48EA9B8}"/>
              </a:ext>
            </a:extLst>
          </p:cNvPr>
          <p:cNvSpPr/>
          <p:nvPr/>
        </p:nvSpPr>
        <p:spPr>
          <a:xfrm>
            <a:off x="4904634" y="5682126"/>
            <a:ext cx="552452" cy="2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CPE n</a:t>
            </a:r>
            <a:endParaRPr lang="zh-CN" altLang="en-US" sz="12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132DAC-E8AA-4075-96EC-D71066579D8B}"/>
              </a:ext>
            </a:extLst>
          </p:cNvPr>
          <p:cNvSpPr/>
          <p:nvPr/>
        </p:nvSpPr>
        <p:spPr>
          <a:xfrm>
            <a:off x="1350011" y="611966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DCU1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E696CC8-96BF-45E7-ADE5-F72BDAE55746}"/>
              </a:ext>
            </a:extLst>
          </p:cNvPr>
          <p:cNvCxnSpPr/>
          <p:nvPr/>
        </p:nvCxnSpPr>
        <p:spPr>
          <a:xfrm>
            <a:off x="6756400" y="69443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2B5BB6A-4A8C-4DA6-A2A5-AC1EB799B634}"/>
              </a:ext>
            </a:extLst>
          </p:cNvPr>
          <p:cNvCxnSpPr>
            <a:stCxn id="21" idx="0"/>
            <a:endCxn id="14" idx="2"/>
          </p:cNvCxnSpPr>
          <p:nvPr/>
        </p:nvCxnSpPr>
        <p:spPr>
          <a:xfrm flipV="1">
            <a:off x="1583876" y="588752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051E067C-E9AE-434C-9D62-3C3E172F90FD}"/>
              </a:ext>
            </a:extLst>
          </p:cNvPr>
          <p:cNvSpPr/>
          <p:nvPr/>
        </p:nvSpPr>
        <p:spPr>
          <a:xfrm>
            <a:off x="2220602" y="610616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DCU2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D63CCD8-5BDB-406E-BEF5-2B1C0F6D1EBA}"/>
              </a:ext>
            </a:extLst>
          </p:cNvPr>
          <p:cNvCxnSpPr>
            <a:stCxn id="26" idx="0"/>
          </p:cNvCxnSpPr>
          <p:nvPr/>
        </p:nvCxnSpPr>
        <p:spPr>
          <a:xfrm flipV="1">
            <a:off x="2454467" y="587402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DB53686-C050-4D4F-9D4C-013E02C9C411}"/>
              </a:ext>
            </a:extLst>
          </p:cNvPr>
          <p:cNvSpPr/>
          <p:nvPr/>
        </p:nvSpPr>
        <p:spPr>
          <a:xfrm>
            <a:off x="3139711" y="6112385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</a:rPr>
              <a:t>DCU3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A761FF1-E08D-4B77-ACC6-69FD33444129}"/>
              </a:ext>
            </a:extLst>
          </p:cNvPr>
          <p:cNvCxnSpPr>
            <a:stCxn id="28" idx="0"/>
          </p:cNvCxnSpPr>
          <p:nvPr/>
        </p:nvCxnSpPr>
        <p:spPr>
          <a:xfrm flipV="1">
            <a:off x="3373576" y="5880243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A108C7FB-634E-48B5-A48C-C3680A759D36}"/>
              </a:ext>
            </a:extLst>
          </p:cNvPr>
          <p:cNvSpPr/>
          <p:nvPr/>
        </p:nvSpPr>
        <p:spPr>
          <a:xfrm>
            <a:off x="4947564" y="6117123"/>
            <a:ext cx="467730" cy="205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 err="1">
                <a:solidFill>
                  <a:schemeClr val="tx1"/>
                </a:solidFill>
              </a:rPr>
              <a:t>DCUn</a:t>
            </a:r>
            <a:endParaRPr lang="zh-CN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BB5C38A-767B-46B8-AED4-E30823B7DEF0}"/>
              </a:ext>
            </a:extLst>
          </p:cNvPr>
          <p:cNvCxnSpPr>
            <a:stCxn id="30" idx="0"/>
          </p:cNvCxnSpPr>
          <p:nvPr/>
        </p:nvCxnSpPr>
        <p:spPr>
          <a:xfrm flipV="1">
            <a:off x="5181429" y="5884981"/>
            <a:ext cx="897" cy="23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05A9854-55B4-44CB-8EB6-BCC7B923D6FC}"/>
              </a:ext>
            </a:extLst>
          </p:cNvPr>
          <p:cNvSpPr/>
          <p:nvPr/>
        </p:nvSpPr>
        <p:spPr>
          <a:xfrm>
            <a:off x="687709" y="2692421"/>
            <a:ext cx="929043" cy="1959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Equipment 1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2BD4AA4-751A-444B-A65D-F063AE219458}"/>
              </a:ext>
            </a:extLst>
          </p:cNvPr>
          <p:cNvSpPr txBox="1"/>
          <p:nvPr/>
        </p:nvSpPr>
        <p:spPr>
          <a:xfrm>
            <a:off x="70798" y="2971490"/>
            <a:ext cx="792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772A4D9-C9D0-4495-8D49-3D4B08CF75CC}"/>
              </a:ext>
            </a:extLst>
          </p:cNvPr>
          <p:cNvSpPr txBox="1"/>
          <p:nvPr/>
        </p:nvSpPr>
        <p:spPr>
          <a:xfrm>
            <a:off x="570339" y="5559015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87CA5D7-5894-40BA-9CF5-969E709371F6}"/>
              </a:ext>
            </a:extLst>
          </p:cNvPr>
          <p:cNvSpPr txBox="1"/>
          <p:nvPr/>
        </p:nvSpPr>
        <p:spPr>
          <a:xfrm>
            <a:off x="803306" y="5841266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162F14D-3059-4597-BAAE-3BD031C84C1C}"/>
              </a:ext>
            </a:extLst>
          </p:cNvPr>
          <p:cNvSpPr txBox="1"/>
          <p:nvPr/>
        </p:nvSpPr>
        <p:spPr>
          <a:xfrm>
            <a:off x="802741" y="5990990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CPE1_IP2.2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29A8C40-9A89-4929-87BD-DC4BF27E9604}"/>
              </a:ext>
            </a:extLst>
          </p:cNvPr>
          <p:cNvSpPr txBox="1"/>
          <p:nvPr/>
        </p:nvSpPr>
        <p:spPr>
          <a:xfrm>
            <a:off x="1741107" y="5846230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D8267B5-61E2-4CB2-8C53-C5CB5E3E4A4C}"/>
              </a:ext>
            </a:extLst>
          </p:cNvPr>
          <p:cNvSpPr txBox="1"/>
          <p:nvPr/>
        </p:nvSpPr>
        <p:spPr>
          <a:xfrm>
            <a:off x="1740542" y="5995954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13BADF8-DC28-477D-A635-619EF44E3E90}"/>
              </a:ext>
            </a:extLst>
          </p:cNvPr>
          <p:cNvSpPr txBox="1"/>
          <p:nvPr/>
        </p:nvSpPr>
        <p:spPr>
          <a:xfrm>
            <a:off x="1917953" y="5481362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A901D65-FD22-4781-B324-215A626DCDEA}"/>
              </a:ext>
            </a:extLst>
          </p:cNvPr>
          <p:cNvSpPr txBox="1"/>
          <p:nvPr/>
        </p:nvSpPr>
        <p:spPr>
          <a:xfrm>
            <a:off x="1633968" y="536435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CPE2_IP1.1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006C39E-F73B-46C9-A748-E52451B6221D}"/>
              </a:ext>
            </a:extLst>
          </p:cNvPr>
          <p:cNvSpPr txBox="1"/>
          <p:nvPr/>
        </p:nvSpPr>
        <p:spPr>
          <a:xfrm>
            <a:off x="2760718" y="5833443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07B462B-5C8E-4AB6-AE75-9E1CA26F875C}"/>
              </a:ext>
            </a:extLst>
          </p:cNvPr>
          <p:cNvSpPr txBox="1"/>
          <p:nvPr/>
        </p:nvSpPr>
        <p:spPr>
          <a:xfrm>
            <a:off x="2760153" y="5983167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CPE3_IP2.2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14CFD9F-7E2F-4118-BC98-7FD42752608F}"/>
              </a:ext>
            </a:extLst>
          </p:cNvPr>
          <p:cNvSpPr txBox="1"/>
          <p:nvPr/>
        </p:nvSpPr>
        <p:spPr>
          <a:xfrm>
            <a:off x="2789030" y="5469019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767224-FBBE-41F9-B654-999B19E57F33}"/>
              </a:ext>
            </a:extLst>
          </p:cNvPr>
          <p:cNvSpPr txBox="1"/>
          <p:nvPr/>
        </p:nvSpPr>
        <p:spPr>
          <a:xfrm>
            <a:off x="2653579" y="5351570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C00000"/>
                </a:solidFill>
              </a:rPr>
              <a:t>CPE3_IP1.1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87EDC7F-86F9-4394-B812-E34E99BAA079}"/>
              </a:ext>
            </a:extLst>
          </p:cNvPr>
          <p:cNvSpPr txBox="1"/>
          <p:nvPr/>
        </p:nvSpPr>
        <p:spPr>
          <a:xfrm>
            <a:off x="4469336" y="5825861"/>
            <a:ext cx="80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A32B3FE-E9C9-4C1F-9D01-0690E2008F14}"/>
              </a:ext>
            </a:extLst>
          </p:cNvPr>
          <p:cNvSpPr txBox="1"/>
          <p:nvPr/>
        </p:nvSpPr>
        <p:spPr>
          <a:xfrm>
            <a:off x="4468771" y="5975585"/>
            <a:ext cx="78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CPEn_IP2.2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08356B9-D84E-4D52-873F-946B4ECDC00E}"/>
              </a:ext>
            </a:extLst>
          </p:cNvPr>
          <p:cNvSpPr txBox="1"/>
          <p:nvPr/>
        </p:nvSpPr>
        <p:spPr>
          <a:xfrm>
            <a:off x="4577020" y="5466507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803305C-361B-4E9E-B0BE-DA2B2B8BD23C}"/>
              </a:ext>
            </a:extLst>
          </p:cNvPr>
          <p:cNvSpPr txBox="1"/>
          <p:nvPr/>
        </p:nvSpPr>
        <p:spPr>
          <a:xfrm>
            <a:off x="3883968" y="5442253"/>
            <a:ext cx="884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00CC"/>
                </a:solidFill>
              </a:rPr>
              <a:t>CPEn_IP1.1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BF05B2-4A0C-44CF-8738-DE2E7710DADF}"/>
              </a:ext>
            </a:extLst>
          </p:cNvPr>
          <p:cNvSpPr txBox="1"/>
          <p:nvPr/>
        </p:nvSpPr>
        <p:spPr>
          <a:xfrm>
            <a:off x="3931579" y="3275264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1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949EF7A-A4BD-47DF-A517-14FA5313295F}"/>
              </a:ext>
            </a:extLst>
          </p:cNvPr>
          <p:cNvSpPr txBox="1"/>
          <p:nvPr/>
        </p:nvSpPr>
        <p:spPr>
          <a:xfrm>
            <a:off x="3925497" y="4370736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2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B32071D-1DF8-44B7-B24D-9B7460B6AA63}"/>
              </a:ext>
            </a:extLst>
          </p:cNvPr>
          <p:cNvSpPr txBox="1"/>
          <p:nvPr/>
        </p:nvSpPr>
        <p:spPr>
          <a:xfrm>
            <a:off x="3865147" y="5736982"/>
            <a:ext cx="947335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8B825"/>
                </a:solidFill>
              </a:rPr>
              <a:t>Link n</a:t>
            </a:r>
            <a:endParaRPr lang="zh-CN" altLang="en-US" b="1" dirty="0">
              <a:solidFill>
                <a:srgbClr val="08B825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0C4FC2D-37C1-44E4-926C-41C395696A40}"/>
              </a:ext>
            </a:extLst>
          </p:cNvPr>
          <p:cNvCxnSpPr/>
          <p:nvPr/>
        </p:nvCxnSpPr>
        <p:spPr>
          <a:xfrm>
            <a:off x="3373576" y="4957153"/>
            <a:ext cx="0" cy="296970"/>
          </a:xfrm>
          <a:prstGeom prst="line">
            <a:avLst/>
          </a:prstGeom>
          <a:ln w="444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2781C2B-E7C8-484D-BEFF-055F3975DD69}"/>
              </a:ext>
            </a:extLst>
          </p:cNvPr>
          <p:cNvSpPr/>
          <p:nvPr/>
        </p:nvSpPr>
        <p:spPr>
          <a:xfrm>
            <a:off x="7560231" y="1770444"/>
            <a:ext cx="362423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ospf 1</a:t>
            </a:r>
          </a:p>
          <a:p>
            <a:r>
              <a:rPr lang="zh-CN" altLang="en-US" dirty="0"/>
              <a:t> silent-interface Vlanif100</a:t>
            </a:r>
          </a:p>
          <a:p>
            <a:r>
              <a:rPr lang="zh-CN" altLang="en-US" dirty="0">
                <a:solidFill>
                  <a:srgbClr val="C00000"/>
                </a:solidFill>
              </a:rPr>
              <a:t> area 0.0.0.1</a:t>
            </a:r>
          </a:p>
          <a:p>
            <a:r>
              <a:rPr lang="zh-CN" altLang="en-US" dirty="0"/>
              <a:t>  network 10.1.1.0 0.0.0.255</a:t>
            </a:r>
          </a:p>
          <a:p>
            <a:r>
              <a:rPr lang="zh-CN" altLang="en-US" dirty="0"/>
              <a:t>  network 10.1.2.0 0.0.0.255</a:t>
            </a:r>
          </a:p>
          <a:p>
            <a:r>
              <a:rPr lang="zh-CN" altLang="en-US" dirty="0"/>
              <a:t>  network 10.1.3.0 0.0.0.255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E1F00EA-A120-476E-8291-CBDDA12CF31A}"/>
              </a:ext>
            </a:extLst>
          </p:cNvPr>
          <p:cNvSpPr/>
          <p:nvPr/>
        </p:nvSpPr>
        <p:spPr>
          <a:xfrm>
            <a:off x="7430237" y="734532"/>
            <a:ext cx="474370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等线" panose="02010600030101010101" pitchFamily="2" charset="-122"/>
              </a:rPr>
              <a:t>L3 Switch and UPE use OSPF area 0.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latin typeface="等线" panose="02010600030101010101" pitchFamily="2" charset="-122"/>
              </a:rPr>
              <a:t>Each link use different OSPF </a:t>
            </a:r>
            <a:r>
              <a:rPr lang="en-US" altLang="zh-CN" dirty="0" err="1">
                <a:latin typeface="等线" panose="02010600030101010101" pitchFamily="2" charset="-122"/>
              </a:rPr>
              <a:t>erea</a:t>
            </a:r>
            <a:r>
              <a:rPr lang="en-US" altLang="zh-CN" dirty="0">
                <a:latin typeface="等线" panose="02010600030101010101" pitchFamily="2" charset="-122"/>
              </a:rPr>
              <a:t>, for example,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latin typeface="等线" panose="02010600030101010101" pitchFamily="2" charset="-122"/>
              </a:rPr>
              <a:t>Link 1 use OSPF area 1</a:t>
            </a:r>
            <a:endParaRPr lang="zh-CN" altLang="zh-CN" dirty="0">
              <a:latin typeface="等线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05015B9-A29B-4282-9B82-BF9DD9DC3C54}"/>
              </a:ext>
            </a:extLst>
          </p:cNvPr>
          <p:cNvSpPr/>
          <p:nvPr/>
        </p:nvSpPr>
        <p:spPr>
          <a:xfrm>
            <a:off x="7528852" y="4073714"/>
            <a:ext cx="359102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ospf 1</a:t>
            </a:r>
          </a:p>
          <a:p>
            <a:r>
              <a:rPr lang="zh-CN" altLang="en-US" dirty="0"/>
              <a:t> silent-interface Vlanif100</a:t>
            </a:r>
          </a:p>
          <a:p>
            <a:r>
              <a:rPr lang="zh-CN" altLang="en-US" dirty="0">
                <a:solidFill>
                  <a:srgbClr val="C00000"/>
                </a:solidFill>
              </a:rPr>
              <a:t> area 0.0.0.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  <a:p>
            <a:r>
              <a:rPr lang="zh-CN" altLang="en-US" dirty="0"/>
              <a:t>  network 10.1.1.0 0.0.0.255</a:t>
            </a:r>
          </a:p>
          <a:p>
            <a:r>
              <a:rPr lang="zh-CN" altLang="en-US" dirty="0"/>
              <a:t>  network 10.1.2.0 0.0.0.255</a:t>
            </a:r>
          </a:p>
          <a:p>
            <a:r>
              <a:rPr lang="zh-CN" altLang="en-US" dirty="0"/>
              <a:t>  network 10.1.3.0 0.0.0.255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4F5A22-3DD4-40E3-ADEA-6FD07B60C5EE}"/>
              </a:ext>
            </a:extLst>
          </p:cNvPr>
          <p:cNvSpPr/>
          <p:nvPr/>
        </p:nvSpPr>
        <p:spPr>
          <a:xfrm>
            <a:off x="7430237" y="3597334"/>
            <a:ext cx="46178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dirty="0">
                <a:latin typeface="等线" panose="02010600030101010101" pitchFamily="2" charset="-122"/>
                <a:cs typeface="宋体" panose="02010600030101010101" pitchFamily="2" charset="-122"/>
              </a:rPr>
              <a:t>Link 2 use OSPF area 2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3986B99-2310-464E-A792-E0AAF0A9A08D}"/>
              </a:ext>
            </a:extLst>
          </p:cNvPr>
          <p:cNvSpPr/>
          <p:nvPr/>
        </p:nvSpPr>
        <p:spPr>
          <a:xfrm>
            <a:off x="7391470" y="5892564"/>
            <a:ext cx="46178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dirty="0">
                <a:latin typeface="等线" panose="02010600030101010101" pitchFamily="2" charset="-122"/>
                <a:cs typeface="宋体" panose="02010600030101010101" pitchFamily="2" charset="-122"/>
              </a:rPr>
              <a:t>Link n use OSPF area 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9EDACD-900C-45DF-9C25-DFCF8405D147}"/>
              </a:ext>
            </a:extLst>
          </p:cNvPr>
          <p:cNvSpPr txBox="1"/>
          <p:nvPr/>
        </p:nvSpPr>
        <p:spPr>
          <a:xfrm>
            <a:off x="440163" y="2050817"/>
            <a:ext cx="201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OSPF Area 0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948637C-F2B4-490B-91AE-6B83A3D11AD9}"/>
              </a:ext>
            </a:extLst>
          </p:cNvPr>
          <p:cNvSpPr/>
          <p:nvPr/>
        </p:nvSpPr>
        <p:spPr>
          <a:xfrm>
            <a:off x="1003398" y="1811354"/>
            <a:ext cx="451379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28B6AD5-F63C-47E8-860D-3771C14097B8}"/>
              </a:ext>
            </a:extLst>
          </p:cNvPr>
          <p:cNvSpPr txBox="1"/>
          <p:nvPr/>
        </p:nvSpPr>
        <p:spPr>
          <a:xfrm>
            <a:off x="5250656" y="1987046"/>
            <a:ext cx="201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OSPF Area 0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661642C1-4E4B-4C86-A897-0C00E9BADA56}"/>
              </a:ext>
            </a:extLst>
          </p:cNvPr>
          <p:cNvSpPr/>
          <p:nvPr/>
        </p:nvSpPr>
        <p:spPr>
          <a:xfrm>
            <a:off x="5735543" y="1691084"/>
            <a:ext cx="451379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5E47B676-2B44-4DEA-98F2-E0C0F3E00AF9}"/>
              </a:ext>
            </a:extLst>
          </p:cNvPr>
          <p:cNvSpPr/>
          <p:nvPr/>
        </p:nvSpPr>
        <p:spPr>
          <a:xfrm>
            <a:off x="882815" y="2779881"/>
            <a:ext cx="5269149" cy="886113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EB89393E-948D-447F-BCB6-856C1C24F848}"/>
              </a:ext>
            </a:extLst>
          </p:cNvPr>
          <p:cNvSpPr/>
          <p:nvPr/>
        </p:nvSpPr>
        <p:spPr>
          <a:xfrm>
            <a:off x="890640" y="3847367"/>
            <a:ext cx="5269149" cy="870400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B637C109-8897-446E-80F7-891E12C287CA}"/>
              </a:ext>
            </a:extLst>
          </p:cNvPr>
          <p:cNvSpPr/>
          <p:nvPr/>
        </p:nvSpPr>
        <p:spPr>
          <a:xfrm>
            <a:off x="736662" y="5364524"/>
            <a:ext cx="5581547" cy="1212466"/>
          </a:xfrm>
          <a:prstGeom prst="ellipse">
            <a:avLst/>
          </a:prstGeom>
          <a:solidFill>
            <a:srgbClr val="00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BFF3AB7-FA47-401F-B4C3-094343E9C3CA}"/>
              </a:ext>
            </a:extLst>
          </p:cNvPr>
          <p:cNvSpPr txBox="1"/>
          <p:nvPr/>
        </p:nvSpPr>
        <p:spPr>
          <a:xfrm>
            <a:off x="2789030" y="6385588"/>
            <a:ext cx="201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</a:rPr>
              <a:t>OSPF Area n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EE90EFD-4683-4E5B-9CF3-7D952C1FACD9}"/>
              </a:ext>
            </a:extLst>
          </p:cNvPr>
          <p:cNvSpPr/>
          <p:nvPr/>
        </p:nvSpPr>
        <p:spPr>
          <a:xfrm>
            <a:off x="5257879" y="2679310"/>
            <a:ext cx="929043" cy="1959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L3 Equipment 2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1A7647-EE9D-403F-805A-DC7AF626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838"/>
            <a:ext cx="12192000" cy="5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6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Office Theme">
  <a:themeElements>
    <a:clrScheme name="PLN Icon Plus">
      <a:dk1>
        <a:srgbClr val="000000"/>
      </a:dk1>
      <a:lt1>
        <a:srgbClr val="FFFFFF"/>
      </a:lt1>
      <a:dk2>
        <a:srgbClr val="00536F"/>
      </a:dk2>
      <a:lt2>
        <a:srgbClr val="CCDFE6"/>
      </a:lt2>
      <a:accent1>
        <a:srgbClr val="01768E"/>
      </a:accent1>
      <a:accent2>
        <a:srgbClr val="1D94AE"/>
      </a:accent2>
      <a:accent3>
        <a:srgbClr val="0BD0D9"/>
      </a:accent3>
      <a:accent4>
        <a:srgbClr val="00CFAE"/>
      </a:accent4>
      <a:accent5>
        <a:srgbClr val="8FAB3C"/>
      </a:accent5>
      <a:accent6>
        <a:srgbClr val="B2CD60"/>
      </a:accent6>
      <a:hlink>
        <a:srgbClr val="F49100"/>
      </a:hlink>
      <a:folHlink>
        <a:srgbClr val="9CDED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1023</Words>
  <Application>Microsoft Office PowerPoint</Application>
  <PresentationFormat>Widescreen</PresentationFormat>
  <Paragraphs>156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Aptos</vt:lpstr>
      <vt:lpstr>Arial</vt:lpstr>
      <vt:lpstr>Calibri</vt:lpstr>
      <vt:lpstr>Nunito</vt:lpstr>
      <vt:lpstr>Rubik</vt:lpstr>
      <vt:lpstr>Office Theme</vt:lpstr>
      <vt:lpstr>Plan POC AMI </vt:lpstr>
      <vt:lpstr>AMI Topology</vt:lpstr>
      <vt:lpstr>IP address Design</vt:lpstr>
      <vt:lpstr>IP address Design</vt:lpstr>
      <vt:lpstr>Port and VLAN Design</vt:lpstr>
      <vt:lpstr>OSPF Area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Fajri Aryuanda</dc:creator>
  <cp:lastModifiedBy>A. Mursidan</cp:lastModifiedBy>
  <cp:revision>98</cp:revision>
  <dcterms:created xsi:type="dcterms:W3CDTF">2023-01-10T06:45:43Z</dcterms:created>
  <dcterms:modified xsi:type="dcterms:W3CDTF">2024-07-31T15:10:08Z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(3)PjofLSVKkcV4Ojgc9/2JOQP1Rlfkx7A9k3iH6X+PipqZ+BQE0i10FdZiilwV5rG6K3Uehi6p
h0LWSQI6NhIH2tPSv6TzRjLI2TYn6nOePemFD+0lvbZ9/RjM/1QneyGy4kMJxb4kL4QW+5q2
gpgJaCpxu6li+YG0g2I5yuNh4tVloXs2qB7CQNG7hJFtcMe37KMQv2C6CSqvmQjQiK/OnWaA
rfbFFaOpvSlXAVo039</vt:lpwstr>
  </property>
  <property fmtid="{D5CDD505-2E9C-101B-9397-08002B2CF9AE}" pid="3" name="_2015_ms_pID_7253431">
    <vt:lpwstr>bzPjoLytnb8ApLuJ2S6O73njWogj5Fw3BSDQz4LT5dOJGf2tfGdMZQ
uVJWoI9YBu6O6xO8nnal5+yMtQ6Tjgf69XIpecQU8oMsgvcYG9DCbaPO8hnWL5ipVEr8+KVt
6o8UqJD7dWZRF6GhkMw3YAR8KIruf89dp3CW15FUJjKQPs1aPQOxYTeJpiX419JYy0yKAMuw
ZWVE1RAiVPwAZYRqLlt0uID7fl94f1Zojg1H</vt:lpwstr>
  </property>
  <property fmtid="{D5CDD505-2E9C-101B-9397-08002B2CF9AE}" pid="4" name="_2015_ms_pID_7253432">
    <vt:lpwstr>8w==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1715844451</vt:lpwstr>
  </property>
</Properties>
</file>